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27FC4E68-9422-48E9-B75E-0F7022D15068}" type="datetimeFigureOut">
              <a:rPr lang="ar-IQ" smtClean="0"/>
              <a:t>02/04/1440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8B1FE6ED-6CC8-4F91-B873-926A92A3B191}"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7FC4E68-9422-48E9-B75E-0F7022D15068}"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B1FE6ED-6CC8-4F91-B873-926A92A3B19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7FC4E68-9422-48E9-B75E-0F7022D15068}"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B1FE6ED-6CC8-4F91-B873-926A92A3B191}"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7FC4E68-9422-48E9-B75E-0F7022D15068}"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B1FE6ED-6CC8-4F91-B873-926A92A3B191}"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27FC4E68-9422-48E9-B75E-0F7022D15068}"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B1FE6ED-6CC8-4F91-B873-926A92A3B191}"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27FC4E68-9422-48E9-B75E-0F7022D15068}"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B1FE6ED-6CC8-4F91-B873-926A92A3B191}"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27FC4E68-9422-48E9-B75E-0F7022D15068}" type="datetimeFigureOut">
              <a:rPr lang="ar-IQ" smtClean="0"/>
              <a:t>02/04/1440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B1FE6ED-6CC8-4F91-B873-926A92A3B191}"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27FC4E68-9422-48E9-B75E-0F7022D15068}" type="datetimeFigureOut">
              <a:rPr lang="ar-IQ" smtClean="0"/>
              <a:t>02/04/1440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B1FE6ED-6CC8-4F91-B873-926A92A3B19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FC4E68-9422-48E9-B75E-0F7022D15068}" type="datetimeFigureOut">
              <a:rPr lang="ar-IQ" smtClean="0"/>
              <a:t>02/04/1440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B1FE6ED-6CC8-4F91-B873-926A92A3B19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27FC4E68-9422-48E9-B75E-0F7022D15068}"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B1FE6ED-6CC8-4F91-B873-926A92A3B191}"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27FC4E68-9422-48E9-B75E-0F7022D15068}"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8B1FE6ED-6CC8-4F91-B873-926A92A3B191}"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7FC4E68-9422-48E9-B75E-0F7022D15068}" type="datetimeFigureOut">
              <a:rPr lang="ar-IQ" smtClean="0"/>
              <a:t>02/04/1440</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B1FE6ED-6CC8-4F91-B873-926A92A3B191}"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EG" b="1" dirty="0"/>
              <a:t>نظام البطولات الخاص بلعبة </a:t>
            </a:r>
            <a:r>
              <a:rPr lang="ar-EG" b="1" dirty="0" err="1"/>
              <a:t>الجمناستك</a:t>
            </a:r>
            <a:r>
              <a:rPr lang="ar-EG" b="1" dirty="0"/>
              <a:t> </a:t>
            </a:r>
            <a:endParaRPr lang="ar-IQ" dirty="0"/>
          </a:p>
        </p:txBody>
      </p:sp>
    </p:spTree>
    <p:extLst>
      <p:ext uri="{BB962C8B-B14F-4D97-AF65-F5344CB8AC3E}">
        <p14:creationId xmlns:p14="http://schemas.microsoft.com/office/powerpoint/2010/main" val="3349264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EG" b="1" dirty="0"/>
              <a:t>نظام البطولات الخاص بلعبة </a:t>
            </a:r>
            <a:r>
              <a:rPr lang="ar-EG" b="1" dirty="0" err="1"/>
              <a:t>الجمناستك</a:t>
            </a:r>
            <a:r>
              <a:rPr lang="ar-EG" b="1" dirty="0"/>
              <a:t> </a:t>
            </a:r>
            <a:endParaRPr lang="ar-IQ" dirty="0"/>
          </a:p>
        </p:txBody>
      </p:sp>
      <p:sp>
        <p:nvSpPr>
          <p:cNvPr id="3" name="عنصر نائب للمحتوى 2"/>
          <p:cNvSpPr>
            <a:spLocks noGrp="1"/>
          </p:cNvSpPr>
          <p:nvPr>
            <p:ph idx="1"/>
          </p:nvPr>
        </p:nvSpPr>
        <p:spPr/>
        <p:txBody>
          <a:bodyPr>
            <a:noAutofit/>
          </a:bodyPr>
          <a:lstStyle/>
          <a:p>
            <a:pPr marL="0" indent="0" algn="just">
              <a:buNone/>
            </a:pPr>
            <a:r>
              <a:rPr lang="ar-IQ" sz="3200" dirty="0" smtClean="0"/>
              <a:t>	</a:t>
            </a:r>
            <a:r>
              <a:rPr lang="ar-EG" sz="3200" dirty="0" smtClean="0"/>
              <a:t>يكون </a:t>
            </a:r>
            <a:r>
              <a:rPr lang="ar-EG" sz="3200" dirty="0"/>
              <a:t>دخول المنافسات ( البطولات الثلاث ) محصورا بالمؤهلات والتصفيات التي تجري بين الفرق واللاعبين الذين يرمون المشاركة في هذه البطولة ( بطولة العالم ) ، ومن خلال تلك التصفيات يتم اختيار افضل ثمان فرق ليشاركوا في البطولة الاولى ( </a:t>
            </a:r>
            <a:r>
              <a:rPr lang="ar-EG" sz="3200" dirty="0" err="1"/>
              <a:t>الفرقية</a:t>
            </a:r>
            <a:r>
              <a:rPr lang="ar-EG" sz="3200" dirty="0"/>
              <a:t> ) ، ويتم اختيار افضل ( 24 ) لاعبا" ليشاركوا في البطولة الثانية ( الفردي العام ) ويتم اختيار افضل ( 8 ) لاعبين على كل جهاز ليشاركوا في البطولة الثالثة ( فردي الأجهزة ) وفقا لنظام الجديد في احتساب درجة اللاعب .</a:t>
            </a:r>
            <a:endParaRPr lang="en-US" sz="3200" dirty="0"/>
          </a:p>
          <a:p>
            <a:pPr algn="just"/>
            <a:endParaRPr lang="ar-IQ" sz="3200" dirty="0"/>
          </a:p>
        </p:txBody>
      </p:sp>
    </p:spTree>
    <p:extLst>
      <p:ext uri="{BB962C8B-B14F-4D97-AF65-F5344CB8AC3E}">
        <p14:creationId xmlns:p14="http://schemas.microsoft.com/office/powerpoint/2010/main" val="2341374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18864" y="332656"/>
            <a:ext cx="8229600" cy="6264696"/>
          </a:xfrm>
        </p:spPr>
        <p:txBody>
          <a:bodyPr>
            <a:noAutofit/>
          </a:bodyPr>
          <a:lstStyle/>
          <a:p>
            <a:pPr marL="0" indent="0" algn="just">
              <a:buNone/>
            </a:pPr>
            <a:r>
              <a:rPr lang="ar-IQ" sz="4000" dirty="0" smtClean="0"/>
              <a:t>	</a:t>
            </a:r>
            <a:r>
              <a:rPr lang="ar-EG" sz="4000" dirty="0" smtClean="0"/>
              <a:t>ففي </a:t>
            </a:r>
            <a:r>
              <a:rPr lang="ar-EG" sz="4000" dirty="0"/>
              <a:t>البطولة </a:t>
            </a:r>
            <a:r>
              <a:rPr lang="ar-EG" sz="4000" dirty="0" err="1"/>
              <a:t>الفرقية</a:t>
            </a:r>
            <a:r>
              <a:rPr lang="ar-EG" sz="4000" dirty="0"/>
              <a:t> يؤدي الفريق المشترك في هذه البطولة تمارين على ( 6 ) أجهزة ، والغرض منها لتقرير حاملي ميداليات منافسي الفرق ان الصيغة الحالية لهذه البطولة 6 – 3 – 3 معنى ذلك بأن هناك ستة رياضيين للفريق الواحد ثلاثة يتنافسون على كل جهاز وأفضل ثلاث درجات تحسب وتجمع الدرجات للأجهزة الستة للفرق المشاركة في هذه البطولة ، ثم يتم ترتيب نتائج الفرق المشتركة في هذه البطولة تنازليا لتحديد الفريق الفائز بالمركز الأول </a:t>
            </a:r>
            <a:r>
              <a:rPr lang="ar-EG" sz="4000" dirty="0" smtClean="0"/>
              <a:t>والثاني </a:t>
            </a:r>
            <a:r>
              <a:rPr lang="ar-EG" sz="4000" dirty="0"/>
              <a:t>والثالث .</a:t>
            </a:r>
            <a:endParaRPr lang="ar-IQ" sz="4000" dirty="0"/>
          </a:p>
        </p:txBody>
      </p:sp>
    </p:spTree>
    <p:extLst>
      <p:ext uri="{BB962C8B-B14F-4D97-AF65-F5344CB8AC3E}">
        <p14:creationId xmlns:p14="http://schemas.microsoft.com/office/powerpoint/2010/main" val="325552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18864" y="548680"/>
            <a:ext cx="8229600" cy="5184576"/>
          </a:xfrm>
        </p:spPr>
        <p:txBody>
          <a:bodyPr>
            <a:normAutofit/>
          </a:bodyPr>
          <a:lstStyle/>
          <a:p>
            <a:pPr marL="0" indent="0" algn="just">
              <a:buNone/>
            </a:pPr>
            <a:r>
              <a:rPr lang="ar-IQ" sz="3600" dirty="0" smtClean="0"/>
              <a:t>	</a:t>
            </a:r>
            <a:r>
              <a:rPr lang="ar-EG" sz="3600" dirty="0" smtClean="0"/>
              <a:t>وفي </a:t>
            </a:r>
            <a:r>
              <a:rPr lang="ar-EG" sz="3600" dirty="0"/>
              <a:t>بطولة الفردي العام يختار اللاعبون المشاركون في هذه البطولة من واقع البطولة التأهيلية ، بحيث لا يزيد عددهم عن ( 24 ) ، وتتم هذه البطولة بالتمرين على ( 6 ) أجهزة ، وتحسب نتيجة هذه البطولة على وفق النظام الجديد في احتساب درجة اللاعب كما يأتي : درجة اللاعب في هذه البطولة هي مجموع الدرجات التي حصل عليها اللاعب على الأجهزة الستة ، ويتم ترتيب نتائج اللاعبين تنازليا لتحديد المركز الأول والثاني والثالث .</a:t>
            </a:r>
            <a:endParaRPr lang="ar-IQ" sz="3600" dirty="0"/>
          </a:p>
        </p:txBody>
      </p:sp>
    </p:spTree>
    <p:extLst>
      <p:ext uri="{BB962C8B-B14F-4D97-AF65-F5344CB8AC3E}">
        <p14:creationId xmlns:p14="http://schemas.microsoft.com/office/powerpoint/2010/main" val="3153835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343872"/>
          </a:xfrm>
        </p:spPr>
        <p:txBody>
          <a:bodyPr>
            <a:noAutofit/>
          </a:bodyPr>
          <a:lstStyle/>
          <a:p>
            <a:pPr marL="0" indent="0" algn="just">
              <a:buNone/>
            </a:pPr>
            <a:r>
              <a:rPr lang="ar-IQ" sz="2800" dirty="0" smtClean="0"/>
              <a:t>	</a:t>
            </a:r>
            <a:r>
              <a:rPr lang="ar-EG" sz="2800" dirty="0" smtClean="0"/>
              <a:t>اما </a:t>
            </a:r>
            <a:r>
              <a:rPr lang="ar-EG" sz="2800" dirty="0"/>
              <a:t>في بطولة فردي الاجهزة يختار لهذه البطولة أحسن ثمان لاعبين على كل جهاز من البطولة </a:t>
            </a:r>
            <a:r>
              <a:rPr lang="ar-EG" sz="2800" dirty="0" err="1"/>
              <a:t>التاهيلية</a:t>
            </a:r>
            <a:r>
              <a:rPr lang="ar-EG" sz="2800" dirty="0"/>
              <a:t> ، وتتم هذه البطولة بتمرين اللاعبين الثمان على الأجهزة التي تم اختيارهم منها ، ويتم ترتيب درجات اللاعبين تنازليا لتحديد المركز الأول والثاني والثالث وهكذا لجميع الأجهزة ، فيما عدا جهاز طاولة القفز " يجب على اللاعب أداء قفزة واحدة ، ماعدا في بطولة فردي الأجهزة ، فيجب على اللاعب ان يؤدي قفزتين مختلفتين من المجموعات الحركية وكل قفزة تبدأ بالجري والارتقاء بكلتا القدمين ( مع او بدون راوند اوف على سلم القفز ) والرجلين معا وتؤدى بارتكاز قليل على الحصان باليدين معا ، والقفزة ربما تحتوي على لفة او عدة لفات حول محوري الجسم ، بعد القفزة الأولى يجب على اللاعب ان يعود إلى وضع مكان البداية بدون تأخير وعند إعطائه إشارة من رئيس حكم الجهاز يؤدي القفزة الثانية </a:t>
            </a:r>
            <a:endParaRPr lang="ar-IQ" sz="2800" dirty="0"/>
          </a:p>
        </p:txBody>
      </p:sp>
    </p:spTree>
    <p:extLst>
      <p:ext uri="{BB962C8B-B14F-4D97-AF65-F5344CB8AC3E}">
        <p14:creationId xmlns:p14="http://schemas.microsoft.com/office/powerpoint/2010/main" val="1459011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18864" y="1056104"/>
            <a:ext cx="8229600" cy="4389120"/>
          </a:xfrm>
        </p:spPr>
        <p:txBody>
          <a:bodyPr>
            <a:normAutofit/>
          </a:bodyPr>
          <a:lstStyle/>
          <a:p>
            <a:pPr marL="0" indent="0" algn="just">
              <a:buNone/>
            </a:pPr>
            <a:r>
              <a:rPr lang="ar-IQ" sz="3600" dirty="0" smtClean="0"/>
              <a:t>	</a:t>
            </a:r>
            <a:r>
              <a:rPr lang="ar-EG" sz="3600" dirty="0" smtClean="0"/>
              <a:t>ويمكن </a:t>
            </a:r>
            <a:r>
              <a:rPr lang="ar-EG" sz="3600" dirty="0"/>
              <a:t>حساب الدرجات على هذا الجهاز ، بان تضاف الدرجة التي حصل عليها اللاعب في القفزة الأولى إلى الدرجة التي حصل عليها اللاعب نفسه في القفزة الثانية ثم يتم استخراج متوسط الدرجات لتمثل الدرجة النهائية للاعب وهكذا بقية اللاعبين ويتم ترتيب درجات اللاعبين النهائية تنازليا لتحديد المركز الأول والثاني والثالث . </a:t>
            </a:r>
            <a:endParaRPr lang="en-US" sz="3600" dirty="0"/>
          </a:p>
          <a:p>
            <a:pPr marL="0" indent="0" algn="just">
              <a:buNone/>
            </a:pPr>
            <a:endParaRPr lang="en-US" sz="3600" dirty="0"/>
          </a:p>
        </p:txBody>
      </p:sp>
    </p:spTree>
    <p:extLst>
      <p:ext uri="{BB962C8B-B14F-4D97-AF65-F5344CB8AC3E}">
        <p14:creationId xmlns:p14="http://schemas.microsoft.com/office/powerpoint/2010/main" val="1215770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176</TotalTime>
  <Words>10</Words>
  <Application>Microsoft Office PowerPoint</Application>
  <PresentationFormat>عرض على الشاشة (3:4)‏</PresentationFormat>
  <Paragraphs>7</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تدفق</vt:lpstr>
      <vt:lpstr>نظام البطولات الخاص بلعبة الجمناستك </vt:lpstr>
      <vt:lpstr>نظام البطولات الخاص بلعبة الجمناستك </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نظام البطولات الخاص بلعبة الجمناستك</dc:title>
  <dc:creator>hp450</dc:creator>
  <cp:lastModifiedBy>hp450</cp:lastModifiedBy>
  <cp:revision>6</cp:revision>
  <dcterms:created xsi:type="dcterms:W3CDTF">2018-12-10T10:36:03Z</dcterms:created>
  <dcterms:modified xsi:type="dcterms:W3CDTF">2018-12-10T14:22:25Z</dcterms:modified>
</cp:coreProperties>
</file>